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580-CB71-405B-9266-8C32E3393CC4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7EB0-CA66-4915-97F8-8BB53E934B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580-CB71-405B-9266-8C32E3393CC4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7EB0-CA66-4915-97F8-8BB53E93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580-CB71-405B-9266-8C32E3393CC4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7EB0-CA66-4915-97F8-8BB53E93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580-CB71-405B-9266-8C32E3393CC4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7EB0-CA66-4915-97F8-8BB53E93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580-CB71-405B-9266-8C32E3393CC4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597EB0-CA66-4915-97F8-8BB53E934B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580-CB71-405B-9266-8C32E3393CC4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7EB0-CA66-4915-97F8-8BB53E93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580-CB71-405B-9266-8C32E3393CC4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7EB0-CA66-4915-97F8-8BB53E93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580-CB71-405B-9266-8C32E3393CC4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7EB0-CA66-4915-97F8-8BB53E93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580-CB71-405B-9266-8C32E3393CC4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7EB0-CA66-4915-97F8-8BB53E93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580-CB71-405B-9266-8C32E3393CC4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7EB0-CA66-4915-97F8-8BB53E93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C580-CB71-405B-9266-8C32E3393CC4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7EB0-CA66-4915-97F8-8BB53E934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DFC580-CB71-405B-9266-8C32E3393CC4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597EB0-CA66-4915-97F8-8BB53E934BA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Kalli</a:t>
            </a:r>
            <a:r>
              <a:rPr lang="en-US" dirty="0" smtClean="0"/>
              <a:t> </a:t>
            </a:r>
            <a:r>
              <a:rPr lang="en-US" dirty="0" err="1" smtClean="0"/>
              <a:t>Dakos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Visits A.J. and Cayuga!</a:t>
            </a:r>
          </a:p>
          <a:p>
            <a:r>
              <a:rPr lang="en-US" dirty="0" smtClean="0"/>
              <a:t>April 2017</a:t>
            </a:r>
            <a:endParaRPr lang="en-US" dirty="0"/>
          </a:p>
        </p:txBody>
      </p:sp>
      <p:pic>
        <p:nvPicPr>
          <p:cNvPr id="1026" name="Picture 2" descr="Z:\Community Cayuga\Author visit April 2017\DSC00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46600"/>
            <a:ext cx="28956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Community Cayuga\Author visit April 2017\DSC00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46600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Community Cayuga\Author visit April 2017\DSC00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152400"/>
            <a:ext cx="3321627" cy="221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Community Cayuga\Author visit April 2017\DSC007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482" y="157018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Mrs. </a:t>
            </a:r>
            <a:r>
              <a:rPr lang="en-US" dirty="0" err="1" smtClean="0"/>
              <a:t>LaDouce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Promised to Kiss a Pig!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Z:\Community Cayuga\Author visit April 2017\DSC00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Z:\Community Cayuga\Author visit April 2017\DSC00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56909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:\Community Cayuga\Author visit April 2017\DSC007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56909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Z:\Community Cayuga\Author visit April 2017\DSC007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56909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Z:\Community Cayuga\Author visit April 2017\DSC007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Z:\Community Cayuga\Author visit April 2017\DSC007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246582"/>
            <a:ext cx="2400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Z:\Community Cayuga\Author visit April 2017\DSC008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056909"/>
            <a:ext cx="1676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3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PreK-1 Fun with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Kalli</a:t>
            </a:r>
            <a:r>
              <a:rPr lang="en-US" dirty="0" smtClean="0"/>
              <a:t> </a:t>
            </a:r>
            <a:r>
              <a:rPr lang="en-US" dirty="0" err="1" smtClean="0"/>
              <a:t>Dakos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Z:\Community Cayuga\Author visit April 2017\DSC00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64" y="1373909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Z:\Community Cayuga\Author visit April 2017\DSC00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64" y="4809259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Z:\Community Cayuga\Author visit April 2017\DSC008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9259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Z:\Community Cayuga\Author visit April 2017\DSC008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5454"/>
            <a:ext cx="2819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Z:\Community Cayuga\Author visit April 2017\DSC008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Z:\Community Cayuga\Author visit April 2017\DSC008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88" y="4690918"/>
            <a:ext cx="2793423" cy="186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love poetry too!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Z:\Community Cayuga\Author visit April 2017\DSC00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Z:\Community Cayuga\Author visit April 2017\DSC00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4003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Z:\Community Cayuga\Author visit April 2017\DSC00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Z:\Community Cayuga\Author visit April 2017\DSC008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2" y="3276599"/>
            <a:ext cx="2610427" cy="17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Z:\Community Cayuga\Author visit April 2017\DSC008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599"/>
            <a:ext cx="2663535" cy="17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Z:\Community Cayuga\Author visit April 2017\DSC008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158509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Z:\Community Cayuga\Author visit April 2017\DSC008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158509"/>
            <a:ext cx="2462068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Z:\Community Cayuga\Author visit April 2017\DSC0082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49" y="5158509"/>
            <a:ext cx="2568285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Z:\Community Cayuga\Author visit April 2017\DSC0082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276598"/>
            <a:ext cx="2400300" cy="17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7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Z:\Community Cayuga\Author visit April 2017\DSC00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5709"/>
            <a:ext cx="2400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Z:\Community Cayuga\Author visit April 2017\DSC00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" y="2667000"/>
            <a:ext cx="2400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Z:\Community Cayuga\Author visit April 2017\DSC00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13" y="535709"/>
            <a:ext cx="22098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Z:\Community Cayuga\Author visit April 2017\DSC008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" y="4800600"/>
            <a:ext cx="2400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Z:\Community Cayuga\Author visit April 2017\DSC008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39291"/>
            <a:ext cx="2209800" cy="162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Z:\Community Cayuga\Author visit April 2017\DSC008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00600"/>
            <a:ext cx="221037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228600"/>
            <a:ext cx="31242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Pop! Pop!</a:t>
            </a:r>
          </a:p>
          <a:p>
            <a:r>
              <a:rPr lang="en-US" dirty="0" smtClean="0"/>
              <a:t>The Chicken Pops! 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Kalli</a:t>
            </a:r>
            <a:r>
              <a:rPr lang="en-US" dirty="0" smtClean="0"/>
              <a:t> </a:t>
            </a:r>
            <a:r>
              <a:rPr lang="en-US" dirty="0" err="1" smtClean="0"/>
              <a:t>Dakos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Pop,</a:t>
            </a:r>
          </a:p>
          <a:p>
            <a:r>
              <a:rPr lang="en-US" dirty="0" smtClean="0"/>
              <a:t>Pop,</a:t>
            </a:r>
          </a:p>
          <a:p>
            <a:r>
              <a:rPr lang="en-US" dirty="0" smtClean="0"/>
              <a:t>The chicken pops</a:t>
            </a:r>
          </a:p>
          <a:p>
            <a:r>
              <a:rPr lang="en-US" dirty="0" smtClean="0"/>
              <a:t>Are popping over Drew.</a:t>
            </a:r>
          </a:p>
          <a:p>
            <a:endParaRPr lang="en-US" dirty="0"/>
          </a:p>
          <a:p>
            <a:r>
              <a:rPr lang="en-US" dirty="0" smtClean="0"/>
              <a:t>Pop,</a:t>
            </a:r>
          </a:p>
          <a:p>
            <a:r>
              <a:rPr lang="en-US" dirty="0" smtClean="0"/>
              <a:t>Pop,</a:t>
            </a:r>
          </a:p>
          <a:p>
            <a:r>
              <a:rPr lang="en-US" dirty="0" smtClean="0"/>
              <a:t>The chicken pops </a:t>
            </a:r>
          </a:p>
          <a:p>
            <a:r>
              <a:rPr lang="en-US" dirty="0" smtClean="0"/>
              <a:t>Are popping over you!</a:t>
            </a:r>
          </a:p>
          <a:p>
            <a:endParaRPr lang="en-US" dirty="0"/>
          </a:p>
          <a:p>
            <a:r>
              <a:rPr lang="en-US" dirty="0" smtClean="0"/>
              <a:t>Pop,</a:t>
            </a:r>
          </a:p>
          <a:p>
            <a:r>
              <a:rPr lang="en-US" dirty="0" smtClean="0"/>
              <a:t>Pop,</a:t>
            </a:r>
          </a:p>
          <a:p>
            <a:r>
              <a:rPr lang="en-US" dirty="0" smtClean="0"/>
              <a:t>The chicken pops</a:t>
            </a:r>
          </a:p>
          <a:p>
            <a:r>
              <a:rPr lang="en-US" dirty="0" smtClean="0"/>
              <a:t>Are popping over Ted!</a:t>
            </a:r>
          </a:p>
          <a:p>
            <a:endParaRPr lang="en-US" dirty="0"/>
          </a:p>
          <a:p>
            <a:r>
              <a:rPr lang="en-US" dirty="0" smtClean="0"/>
              <a:t>Pop,</a:t>
            </a:r>
          </a:p>
          <a:p>
            <a:r>
              <a:rPr lang="en-US" dirty="0" smtClean="0"/>
              <a:t>Pop,</a:t>
            </a:r>
          </a:p>
          <a:p>
            <a:r>
              <a:rPr lang="en-US" dirty="0" smtClean="0"/>
              <a:t>The chicken pops</a:t>
            </a:r>
          </a:p>
          <a:p>
            <a:r>
              <a:rPr lang="en-US" dirty="0" smtClean="0"/>
              <a:t>Are sending me to bed!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Kalli</a:t>
            </a:r>
            <a:r>
              <a:rPr lang="en-US" dirty="0" smtClean="0"/>
              <a:t> </a:t>
            </a:r>
            <a:r>
              <a:rPr lang="en-US" dirty="0" err="1" smtClean="0"/>
              <a:t>Dakos</a:t>
            </a:r>
            <a:r>
              <a:rPr lang="en-US" dirty="0" smtClean="0"/>
              <a:t> is the BEST!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Z:\Community Cayuga\Author visit April 2017\DSC00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5491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Z:\Community Cayuga\Author visit April 2017\DSC00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Z:\Community Cayuga\Author visit April 2017\DSC008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1182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Z:\Community Cayuga\Author visit April 2017\DSC008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5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Community Cayuga\Author visit April 2017\DSC00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743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Z:\Community Cayuga\Author visit April 2017\DSC00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7432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Z:\Community Cayuga\Author visit April 2017\DSC008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57200"/>
            <a:ext cx="2628900" cy="24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Z:\Community Cayuga\Author visit April 2017\DSC008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44" y="3810000"/>
            <a:ext cx="2591955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2918" y="2133600"/>
            <a:ext cx="342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There’s a Cobra </a:t>
            </a:r>
          </a:p>
          <a:p>
            <a:pPr algn="ctr"/>
            <a:r>
              <a:rPr lang="en-US" sz="3200" b="1" dirty="0" smtClean="0"/>
              <a:t>in the Bathroom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by </a:t>
            </a:r>
            <a:r>
              <a:rPr lang="en-US" sz="3200" b="1" dirty="0" err="1" smtClean="0"/>
              <a:t>Kalli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Dakos</a:t>
            </a:r>
            <a:endParaRPr lang="en-US" sz="3200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10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:\Community Cayuga\Author visit April 2017\DSC00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Z:\Community Cayuga\Author visit April 2017\DSC00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6101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9036" y="718127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Thank you </a:t>
            </a:r>
            <a:r>
              <a:rPr lang="en-US" sz="3200" dirty="0" err="1" smtClean="0"/>
              <a:t>Kalli</a:t>
            </a:r>
            <a:r>
              <a:rPr lang="en-US" sz="3200" dirty="0" smtClean="0"/>
              <a:t> </a:t>
            </a:r>
            <a:r>
              <a:rPr lang="en-US" sz="3200" dirty="0" err="1" smtClean="0"/>
              <a:t>Dakos</a:t>
            </a:r>
            <a:r>
              <a:rPr lang="en-US" sz="3200" dirty="0" smtClean="0"/>
              <a:t> for a such wonderful visit! </a:t>
            </a:r>
          </a:p>
          <a:p>
            <a:pPr algn="ctr"/>
            <a:r>
              <a:rPr lang="en-US" sz="3200" dirty="0" smtClean="0"/>
              <a:t>We had such a great time and we’re very excited about POETRY!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24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Mrs. </a:t>
            </a:r>
            <a:r>
              <a:rPr lang="en-US" dirty="0" err="1" smtClean="0"/>
              <a:t>LaDouce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Promised to Kiss a Pig!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Z:\Community Cayuga\Author visit April 2017\DSC00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892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ookcover.opalsinfo.net/bookcover/opalsCoverDB/477/476753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79" y="2241946"/>
            <a:ext cx="2640021" cy="33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Kalli</a:t>
            </a:r>
            <a:r>
              <a:rPr lang="en-US" dirty="0" smtClean="0"/>
              <a:t> </a:t>
            </a:r>
            <a:r>
              <a:rPr lang="en-US" dirty="0" err="1" smtClean="0"/>
              <a:t>Dakos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makes us excited about poetry!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Z:\Community Cayuga\Author visit April 2017\DSC00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Community Cayuga\Author visit April 2017\DSC00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12455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Community Cayuga\Author visit April 2017\DSC00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:\Community Cayuga\Author visit April 2017\DSC007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06818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:\Community Cayuga\Author visit April 2017\DSC007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68618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fun with </a:t>
            </a:r>
            <a:r>
              <a:rPr lang="en-US" dirty="0" err="1" smtClean="0"/>
              <a:t>Kalli</a:t>
            </a:r>
            <a:r>
              <a:rPr lang="en-US" dirty="0" smtClean="0"/>
              <a:t> </a:t>
            </a:r>
            <a:r>
              <a:rPr lang="en-US" dirty="0" err="1" smtClean="0"/>
              <a:t>Dakos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Z:\Community Cayuga\Author visit April 2017\DSC00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4" y="3228108"/>
            <a:ext cx="2358738" cy="157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Community Cayuga\Author visit April 2017\DSC007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4" y="5029200"/>
            <a:ext cx="2400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Z:\Community Cayuga\Author visit April 2017\DSC00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6" y="1371600"/>
            <a:ext cx="2526146" cy="168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:\Community Cayuga\Author visit April 2017\DSC007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Z:\Community Cayuga\Author visit April 2017\DSC007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35" y="1451648"/>
            <a:ext cx="2470728" cy="164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:\Community Cayuga\Author visit April 2017\DSC007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65946"/>
            <a:ext cx="4689763" cy="312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Poetry is fun!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 descr="Z:\Community Cayuga\Author visit April 2017\DSC00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" y="3582169"/>
            <a:ext cx="4595091" cy="30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Community Cayuga\Author visit April 2017\DSC00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3" y="4152130"/>
            <a:ext cx="3698586" cy="24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:\Community Cayuga\Author visit April 2017\DSC007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1" y="1214581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Z:\Community Cayuga\Author visit April 2017\DSC007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3" y="1256915"/>
            <a:ext cx="3698587" cy="24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day ever!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Z:\Community Cayuga\Author visit April 2017\DSC00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7036"/>
            <a:ext cx="21717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Community Cayuga\Author visit April 2017\DSC00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:\Community Cayuga\Author visit April 2017\DSC00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17336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Z:\Community Cayuga\Author visit April 2017\DSC007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9624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:\Community Cayuga\Author visit April 2017\DSC007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352800"/>
            <a:ext cx="23241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Z:\Community Cayuga\Author visit April 2017\DSC007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7109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Z:\Community Cayuga\Author visit April 2017\DSC007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02200"/>
            <a:ext cx="21717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this day get any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Z:\Community Cayuga\Author visit April 2017\DSC00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14" y="1398155"/>
            <a:ext cx="21717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Z:\Community Cayuga\Author visit April 2017\DSC007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64" y="3111500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:\Community Cayuga\Author visit April 2017\DSC007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229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Z:\Community Cayuga\Author visit April 2017\DSC007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5" y="4876800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:\Community Cayuga\Author visit April 2017\DSC007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39227"/>
            <a:ext cx="3415145" cy="22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PreK</a:t>
            </a:r>
            <a:r>
              <a:rPr lang="en-US" dirty="0" smtClean="0"/>
              <a:t> -1 Visit with </a:t>
            </a:r>
            <a:r>
              <a:rPr lang="en-US" dirty="0" err="1" smtClean="0"/>
              <a:t>Kalli</a:t>
            </a:r>
            <a:r>
              <a:rPr lang="en-US" dirty="0" smtClean="0"/>
              <a:t> </a:t>
            </a:r>
            <a:r>
              <a:rPr lang="en-US" dirty="0" err="1" smtClean="0"/>
              <a:t>Dakos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Z:\Community Cayuga\Author visit April 2017\DSC007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82" y="1801862"/>
            <a:ext cx="4191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Community Cayuga\Author visit April 2017\DSC00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3" y="4998795"/>
            <a:ext cx="2217305" cy="147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:\Community Cayuga\Author visit April 2017\DSC007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6697"/>
            <a:ext cx="2217308" cy="147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Z:\Community Cayuga\Author visit April 2017\DSC007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70764"/>
            <a:ext cx="21336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:\Community Cayuga\Author visit April 2017\DSC007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3125165"/>
            <a:ext cx="22002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Z:\Community Cayuga\Author visit April 2017\DSC007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6697"/>
            <a:ext cx="1828800" cy="14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Z:\Community Cayuga\Author visit April 2017\DSC0077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18" y="3097262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Z:\Community Cayuga\Author visit April 2017\DSC0077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596736"/>
            <a:ext cx="21145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Z:\Community Cayuga\Author visit April 2017\DSC0077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09" y="1553873"/>
            <a:ext cx="2243137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PreK-1 Poetry Fun!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Z:\Community Cayuga\Author visit April 2017\DSC00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Community Cayuga\Author visit April 2017\DSC00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28655"/>
            <a:ext cx="19812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:\Community Cayuga\Author visit April 2017\DSC00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19812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Z:\Community Cayuga\Author visit April 2017\DSC007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880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Z:\Community Cayuga\Author visit April 2017\DSC007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57982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Z:\Community Cayuga\Author visit April 2017\DSC007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229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Z:\Community Cayuga\Author visit April 2017\DSC007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71818"/>
            <a:ext cx="1905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Z:\Community Cayuga\Author visit April 2017\DSC007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99545"/>
            <a:ext cx="17526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Z:\Community Cayuga\Author visit April 2017\DSC0078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75282"/>
            <a:ext cx="192405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Z:\Community Cayuga\Author visit April 2017\DSC0079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614555"/>
            <a:ext cx="180975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158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Kalli Dakos</vt:lpstr>
      <vt:lpstr>Mrs. LaDouce  Promised to Kiss a Pig!</vt:lpstr>
      <vt:lpstr>Kalli Dakos  makes us excited about poetry!</vt:lpstr>
      <vt:lpstr>More fun with Kalli Dakos!</vt:lpstr>
      <vt:lpstr>Poetry is fun!</vt:lpstr>
      <vt:lpstr>Best day ever!</vt:lpstr>
      <vt:lpstr>Can this day get any better?</vt:lpstr>
      <vt:lpstr>PreK -1 Visit with Kalli Dakos</vt:lpstr>
      <vt:lpstr>More PreK-1 Poetry Fun!</vt:lpstr>
      <vt:lpstr>Mrs. LaDouce  Promised to Kiss a Pig!</vt:lpstr>
      <vt:lpstr>More PreK-1 Fun with  Kalli Dakos!</vt:lpstr>
      <vt:lpstr>Teachers love poetry too!</vt:lpstr>
      <vt:lpstr>PowerPoint Presentation</vt:lpstr>
      <vt:lpstr>Kalli Dakos is the BEST!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Kalli Dakos</dc:title>
  <dc:creator>USCS</dc:creator>
  <cp:lastModifiedBy>USCS</cp:lastModifiedBy>
  <cp:revision>14</cp:revision>
  <dcterms:created xsi:type="dcterms:W3CDTF">2017-04-26T17:24:15Z</dcterms:created>
  <dcterms:modified xsi:type="dcterms:W3CDTF">2017-04-26T20:30:45Z</dcterms:modified>
</cp:coreProperties>
</file>